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aa488749c6451a" /><Relationship Type="http://schemas.openxmlformats.org/officeDocument/2006/relationships/extended-properties" Target="/docProps/app.xml" Id="R93e5a4e7839248a5" /><Relationship Type="http://schemas.openxmlformats.org/officeDocument/2006/relationships/officeDocument" Target="/ppt/presentation.xml" Id="R45c472a9545c400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bfeeee7aa5344f3"/>
  </p:sldMasterIdLst>
  <p:notesMasterIdLst>
    <p:notesMasterId xmlns:r="http://schemas.openxmlformats.org/officeDocument/2006/relationships" r:id="Ra9561d14a4f048cd"/>
  </p:notesMasterIdLst>
  <p:sldIdLst>
    <p:sldId xmlns:r="http://schemas.openxmlformats.org/officeDocument/2006/relationships" id="256" r:id="Ra3eb25dce1c84010"/>
    <p:sldId xmlns:r="http://schemas.openxmlformats.org/officeDocument/2006/relationships" id="257" r:id="Rd5e27f9e2b984cda"/>
    <p:sldId xmlns:r="http://schemas.openxmlformats.org/officeDocument/2006/relationships" id="258" r:id="R7b9c7607bc014df9"/>
    <p:sldId xmlns:r="http://schemas.openxmlformats.org/officeDocument/2006/relationships" id="259" r:id="R7603ed74ec534dd5"/>
    <p:sldId xmlns:r="http://schemas.openxmlformats.org/officeDocument/2006/relationships" id="260" r:id="R9875f1d933f8432d"/>
    <p:sldId xmlns:r="http://schemas.openxmlformats.org/officeDocument/2006/relationships" id="261" r:id="Rc986fcc1db77481b"/>
    <p:sldId xmlns:r="http://schemas.openxmlformats.org/officeDocument/2006/relationships" id="262" r:id="Rc213ce92597b4cf9"/>
    <p:sldId xmlns:r="http://schemas.openxmlformats.org/officeDocument/2006/relationships" id="263" r:id="R90a8ec3dcff14a6b"/>
    <p:sldId xmlns:r="http://schemas.openxmlformats.org/officeDocument/2006/relationships" id="264" r:id="R7f2dc372caaf4b8b"/>
    <p:sldId xmlns:r="http://schemas.openxmlformats.org/officeDocument/2006/relationships" id="265" r:id="R0969a9d490a94cb6"/>
    <p:sldId xmlns:r="http://schemas.openxmlformats.org/officeDocument/2006/relationships" id="266" r:id="R47ebd628b89b4732"/>
    <p:sldId xmlns:r="http://schemas.openxmlformats.org/officeDocument/2006/relationships" id="267" r:id="Ra93ab9a084794f4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691721b51a442f7" /><Relationship Type="http://schemas.openxmlformats.org/officeDocument/2006/relationships/slideMaster" Target="/ppt/slideMasters/slideMaster1.xml" Id="Rcbfeeee7aa5344f3" /><Relationship Type="http://schemas.openxmlformats.org/officeDocument/2006/relationships/notesMaster" Target="/ppt/notesMasters/notesMaster1.xml" Id="Ra9561d14a4f048cd" /><Relationship Type="http://schemas.openxmlformats.org/officeDocument/2006/relationships/presProps" Target="/ppt/presProps.xml" Id="R911a2da3cbeb403f" /><Relationship Type="http://schemas.openxmlformats.org/officeDocument/2006/relationships/tableStyles" Target="/ppt/tableStyles.xml" Id="R1079c4fa88274e5f" /><Relationship Type="http://schemas.openxmlformats.org/officeDocument/2006/relationships/slide" Target="/ppt/slides/slide1.xml" Id="Ra3eb25dce1c84010" /><Relationship Type="http://schemas.openxmlformats.org/officeDocument/2006/relationships/slide" Target="/ppt/slides/slide2.xml" Id="Rd5e27f9e2b984cda" /><Relationship Type="http://schemas.openxmlformats.org/officeDocument/2006/relationships/slide" Target="/ppt/slides/slide3.xml" Id="R7b9c7607bc014df9" /><Relationship Type="http://schemas.openxmlformats.org/officeDocument/2006/relationships/slide" Target="/ppt/slides/slide4.xml" Id="R7603ed74ec534dd5" /><Relationship Type="http://schemas.openxmlformats.org/officeDocument/2006/relationships/slide" Target="/ppt/slides/slide5.xml" Id="R9875f1d933f8432d" /><Relationship Type="http://schemas.openxmlformats.org/officeDocument/2006/relationships/slide" Target="/ppt/slides/slide6.xml" Id="Rc986fcc1db77481b" /><Relationship Type="http://schemas.openxmlformats.org/officeDocument/2006/relationships/slide" Target="/ppt/slides/slide7.xml" Id="Rc213ce92597b4cf9" /><Relationship Type="http://schemas.openxmlformats.org/officeDocument/2006/relationships/slide" Target="/ppt/slides/slide8.xml" Id="R90a8ec3dcff14a6b" /><Relationship Type="http://schemas.openxmlformats.org/officeDocument/2006/relationships/slide" Target="/ppt/slides/slide9.xml" Id="R7f2dc372caaf4b8b" /><Relationship Type="http://schemas.openxmlformats.org/officeDocument/2006/relationships/slide" Target="/ppt/slides/slide10.xml" Id="R0969a9d490a94cb6" /><Relationship Type="http://schemas.openxmlformats.org/officeDocument/2006/relationships/slide" Target="/ppt/slides/slide11.xml" Id="R47ebd628b89b4732" /><Relationship Type="http://schemas.openxmlformats.org/officeDocument/2006/relationships/slide" Target="/ppt/slides/slide12.xml" Id="Ra93ab9a084794f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31f56b2633344a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c10912d668248a9" /><Relationship Type="http://schemas.openxmlformats.org/officeDocument/2006/relationships/notesMaster" Target="/ppt/notesMasters/notesMaster1.xml" Id="R791e6b43bdfa439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d7e5a6e1a2454d" /><Relationship Type="http://schemas.openxmlformats.org/officeDocument/2006/relationships/notesMaster" Target="/ppt/notesMasters/notesMaster1.xml" Id="R6dec5f5099774c5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9b7e10afd3b4fb1" /><Relationship Type="http://schemas.openxmlformats.org/officeDocument/2006/relationships/notesMaster" Target="/ppt/notesMasters/notesMaster1.xml" Id="Rd3ceee492d254e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60fa445b6fd44b6" /><Relationship Type="http://schemas.openxmlformats.org/officeDocument/2006/relationships/notesMaster" Target="/ppt/notesMasters/notesMaster1.xml" Id="Rcf3186bdbee843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9f04139da4d4972" /><Relationship Type="http://schemas.openxmlformats.org/officeDocument/2006/relationships/notesMaster" Target="/ppt/notesMasters/notesMaster1.xml" Id="Rc1ad1a855b22498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637078ba2164755" /><Relationship Type="http://schemas.openxmlformats.org/officeDocument/2006/relationships/notesMaster" Target="/ppt/notesMasters/notesMaster1.xml" Id="R34335110695749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88a8da915c44c5a" /><Relationship Type="http://schemas.openxmlformats.org/officeDocument/2006/relationships/notesMaster" Target="/ppt/notesMasters/notesMaster1.xml" Id="Rc8afab733bf542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d304efc2794688" /><Relationship Type="http://schemas.openxmlformats.org/officeDocument/2006/relationships/notesMaster" Target="/ppt/notesMasters/notesMaster1.xml" Id="Rc378ff59c7fa455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b4a59a2999446b6" /><Relationship Type="http://schemas.openxmlformats.org/officeDocument/2006/relationships/notesMaster" Target="/ppt/notesMasters/notesMaster1.xml" Id="R5a26b614c71c4d5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4125f83f2c748bf" /><Relationship Type="http://schemas.openxmlformats.org/officeDocument/2006/relationships/notesMaster" Target="/ppt/notesMasters/notesMaster1.xml" Id="R6b8b45f51ce94f5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e1588f8591549c3" /><Relationship Type="http://schemas.openxmlformats.org/officeDocument/2006/relationships/notesMaster" Target="/ppt/notesMasters/notesMaster1.xml" Id="R1c3f7c4d48e04e6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300be117f744612" /><Relationship Type="http://schemas.openxmlformats.org/officeDocument/2006/relationships/notesMaster" Target="/ppt/notesMasters/notesMaster1.xml" Id="R535fb0700fe7417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information supplied by Tashi Global. Product descriptions adapted from the approved website. AI-generated product images are illustrations. Product descriptions are general buying guidance. Varieties, origin, availability, quality limits, packaging, quantity, price and delivery terms are confirmed in the quotation and contract. AI-generated images are illustrative and do not represent a specific shipment.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147da9d2b34c5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eb0d3fa3cd454d" /><Relationship Type="http://schemas.openxmlformats.org/officeDocument/2006/relationships/slideLayout" Target="/ppt/slideLayouts/slideLayout1.xml" Id="Recaf5703e6014f8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caf5703e6014f8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d507d9f0d44213" /><Relationship Type="http://schemas.openxmlformats.org/officeDocument/2006/relationships/image" Target="/ppt/media/image.png" Id="Reb4ed7643fe646c7" /><Relationship Type="http://schemas.openxmlformats.org/officeDocument/2006/relationships/notesSlide" Target="/ppt/notesSlides/notesSlide1.xml" Id="Rd679fa3b7f07442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d238770df34aa5" /><Relationship Type="http://schemas.openxmlformats.org/officeDocument/2006/relationships/notesSlide" Target="/ppt/notesSlides/notesSlide2.xml" Id="R80bfc9fc555a4ce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f06ccacfae438d" /><Relationship Type="http://schemas.openxmlformats.org/officeDocument/2006/relationships/notesSlide" Target="/ppt/notesSlides/notesSlide3.xml" Id="R8b75c389c87247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c60ede1a0842b5" /><Relationship Type="http://schemas.openxmlformats.org/officeDocument/2006/relationships/notesSlide" Target="/ppt/notesSlides/notesSlide4.xml" Id="R84026942e14c4c9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eaa0e93ccb4d61" /><Relationship Type="http://schemas.openxmlformats.org/officeDocument/2006/relationships/notesSlide" Target="/ppt/notesSlides/notesSlide5.xml" Id="Rfc87fff5308547c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1f21f537af4c9b" /><Relationship Type="http://schemas.openxmlformats.org/officeDocument/2006/relationships/notesSlide" Target="/ppt/notesSlides/notesSlide6.xml" Id="R0b8aa890ff2b431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3ca51b2f6544a8" /><Relationship Type="http://schemas.openxmlformats.org/officeDocument/2006/relationships/notesSlide" Target="/ppt/notesSlides/notesSlide7.xml" Id="Rc89420808c864fe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07672259b4835" /><Relationship Type="http://schemas.openxmlformats.org/officeDocument/2006/relationships/notesSlide" Target="/ppt/notesSlides/notesSlide8.xml" Id="R3b1d9a98e836411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485665a16849ca" /><Relationship Type="http://schemas.openxmlformats.org/officeDocument/2006/relationships/notesSlide" Target="/ppt/notesSlides/notesSlide9.xml" Id="Rc9b26e3989b9408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81bc0e47e4431e" /><Relationship Type="http://schemas.openxmlformats.org/officeDocument/2006/relationships/notesSlide" Target="/ppt/notesSlides/notesSlide10.xml" Id="Rc884186f525d466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2508d8332d4545" /><Relationship Type="http://schemas.openxmlformats.org/officeDocument/2006/relationships/notesSlide" Target="/ppt/notesSlides/notesSlide11.xml" Id="R921c9f712b80462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8cd76c1dfa46b4" /><Relationship Type="http://schemas.openxmlformats.org/officeDocument/2006/relationships/image" Target="/ppt/media/image2.png" Id="Rb293c576b0e7407e" /><Relationship Type="http://schemas.openxmlformats.org/officeDocument/2006/relationships/notesSlide" Target="/ppt/notesSlides/notesSlide12.xml" Id="R23ddf4d8031645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350DED-45CE-4475-8E24-14A808B31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6EB6D3-4A14-4675-B705-5C61D3F74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Company Profile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4ed7643fe646c7"/>
          <a:stretch xmlns:a="http://schemas.openxmlformats.org/drawingml/2006/main"/>
        </p:blipFill>
        <p:spPr>
          <a:xfrm xmlns:a="http://schemas.openxmlformats.org/drawingml/2006/main">
            <a:off x="7810500" y="1933575"/>
            <a:ext cx="3333750" cy="33337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5929B9-59F5-4F1C-B093-D285B38D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62175"/>
            <a:ext cx="67627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83D33"/>
                </a:solidFill>
                <a:latin typeface="Arial"/>
                <a:ea typeface="Arial"/>
                <a:cs typeface="Arial"/>
              </a:rPr>
              <a:t>Connecting Agriculture. Growing Opportunity.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83D33"/>
                </a:solidFill>
                <a:latin typeface="Arial"/>
                <a:ea typeface="Arial"/>
                <a:cs typeface="Arial"/>
              </a:rPr>
              <a:t>Tashi Global Trading Company Limited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83D33"/>
                </a:solidFill>
                <a:latin typeface="Arial"/>
                <a:ea typeface="Arial"/>
                <a:cs typeface="Arial"/>
              </a:rPr>
              <a:t>Agricultural goods • Business consulting • Marketing services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83D33"/>
                </a:solidFill>
                <a:latin typeface="Arial"/>
                <a:ea typeface="Arial"/>
                <a:cs typeface="Arial"/>
              </a:rPr>
              <a:t>Vietnam | tashiglobal.com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141D64-595F-474F-8BA2-D9ED177AB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</a:t>
            </a:r>
          </a:p>
        </p:txBody>
      </p:sp>
    </p:spTree>
    <p:extLst>
      <p:ext uri="{BB962C8B-B14F-4D97-AF65-F5344CB8AC3E}">
        <p14:creationId xmlns:p14="http://schemas.microsoft.com/office/powerpoint/2010/main" val="17732740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5C9F34-218C-4D8B-A691-3C10C841A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4B2B98-0551-4FEE-A70C-957B42BE5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Our company &amp; purpose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A53226-A8D5-4EE1-8928-8CD538EF5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95375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Tashi Global Trading Company Limited is based in Vietnam, with a focus on agricultural goods, business consulting and marketing services. We connect product enquiries with practical sourcing discussions and help businesses communicate their offer and develop opportunities.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MISSION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Connect agricultural producers and buyers through reliable sourcing, clear communication and practical business support that creates long-term value.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VISION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Become a trusted bridge between Vietnam and global markets, supporting lasting partnerships and shared prosperity.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7365D4-1B8D-4272-B9ED-400F74C4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2</a:t>
            </a:r>
          </a:p>
        </p:txBody>
      </p:sp>
    </p:spTree>
    <p:extLst>
      <p:ext uri="{BB962C8B-B14F-4D97-AF65-F5344CB8AC3E}">
        <p14:creationId xmlns:p14="http://schemas.microsoft.com/office/powerpoint/2010/main" val="5453822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B473E0-EB46-46F3-AD1E-E7199A4DA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AFFB5C-5376-4930-978B-79C569919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Our values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DFE68D-7839-4CE3-90F1-F6789AB1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95375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OUR VALUES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Integrity — honest communication and clear expectations.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Reliability — careful coordination and consistent follow-through.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Shared growth — relationships built around mutual value.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CEC981-725A-437E-ABC6-D8CF05F78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3</a:t>
            </a:r>
          </a:p>
        </p:txBody>
      </p:sp>
    </p:spTree>
    <p:extLst>
      <p:ext uri="{BB962C8B-B14F-4D97-AF65-F5344CB8AC3E}">
        <p14:creationId xmlns:p14="http://schemas.microsoft.com/office/powerpoint/2010/main" val="1023320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A1EDD7-FBEB-4408-BC65-38C6A0BC4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201AE1-66F4-46E2-B2FE-F58ADD9D6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Agricultural sourcing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1FF7EF-9972-4D60-AD7D-09D677DAD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95375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Fresh produce: coconut, guava, dragon fruit, lemon, seedless lime and bananas.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Onions &amp; aromatics: Podisu shallots, Nasik, Bangalore Rose and Bellary onions, ginger and garlic.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Spices &amp; seeds: dry red chillies, cumin, fennel, sesame, turmeric, tamarind and chia.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Pulses, grains &amp; ingredients: groundnuts, blanched peanuts, chickpeas, green moong, maize and rapeseed meal.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Share your intended use, destination and requirements so the correct product form and terms can be discussed.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93953B-7A67-46C4-B869-CBDD95F3A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4</a:t>
            </a:r>
          </a:p>
        </p:txBody>
      </p:sp>
    </p:spTree>
    <p:extLst>
      <p:ext uri="{BB962C8B-B14F-4D97-AF65-F5344CB8AC3E}">
        <p14:creationId xmlns:p14="http://schemas.microsoft.com/office/powerpoint/2010/main" val="16693385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71BF5D-4DCB-42F1-8883-83C551B27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A54ED3-549E-4822-88FE-6B9D1B27C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Market research &amp; business planning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177F97-E633-440E-BC0C-9C0114E86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95375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Understand target buyers, competitors, demand signals and routes to market. Prioritise opportunities around your offer, resources and business objectives.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Deliverables: Buyer profiles, competitor overview and an actionable market-entry roadmap.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AA9D14-E168-407C-B29A-B7B4AA1A7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5</a:t>
            </a:r>
          </a:p>
        </p:txBody>
      </p:sp>
    </p:spTree>
    <p:extLst>
      <p:ext uri="{BB962C8B-B14F-4D97-AF65-F5344CB8AC3E}">
        <p14:creationId xmlns:p14="http://schemas.microsoft.com/office/powerpoint/2010/main" val="9526729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5E99D7-E603-47DA-ACD8-89197DA6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66A81D-644D-471C-8BD9-79D2D3AB0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Brand positioning &amp; messaging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8B5F74-F285-4990-883D-4416626BB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95375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Clarify who you serve, the problem you solve and the value you offer. Develop a consistent voice across your company profile, website and sales conversations.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Deliverables: Positioning statement, key messages, tone guidance and profile copy.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AE0323-1E54-4A07-B540-B19FDB7D4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6</a:t>
            </a:r>
          </a:p>
        </p:txBody>
      </p:sp>
    </p:spTree>
    <p:extLst>
      <p:ext uri="{BB962C8B-B14F-4D97-AF65-F5344CB8AC3E}">
        <p14:creationId xmlns:p14="http://schemas.microsoft.com/office/powerpoint/2010/main" val="15980595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373530-BD3A-4492-9E13-16F76BCA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FC39D1-9447-42FB-8F01-0A379368A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SEO &amp; website content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8BF500-712C-45EF-B66A-6AEBC9ABA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95375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Map customer search intent to useful pages. Review page titles, descriptions, headings, internal links and technical accessibility; plan original content that answers buying questions.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Deliverables: Content plan, page recommendations, copy and an implementation checklist.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DFDD4-7B34-4A4E-ADC7-FDAB097E1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7</a:t>
            </a:r>
          </a:p>
        </p:txBody>
      </p:sp>
    </p:spTree>
    <p:extLst>
      <p:ext uri="{BB962C8B-B14F-4D97-AF65-F5344CB8AC3E}">
        <p14:creationId xmlns:p14="http://schemas.microsoft.com/office/powerpoint/2010/main" val="11017129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AC2011-3AE5-4647-B45A-BE58A6238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344EEE-2D08-419E-B4BE-7F0CA8C59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Content &amp; social media marketing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B389BA-A8D8-40C3-BD7B-AA3CE487F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95375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Choose channels around your audience. Plan product stories, educational posts and company updates, with a clear publishing rhythm and a process for enquiries and approvals.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Deliverables: Editorial calendar, post copy, visual briefs and publishing guidance.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0888B2-AA74-4A72-A03F-BF88D1D4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8</a:t>
            </a:r>
          </a:p>
        </p:txBody>
      </p:sp>
    </p:spTree>
    <p:extLst>
      <p:ext uri="{BB962C8B-B14F-4D97-AF65-F5344CB8AC3E}">
        <p14:creationId xmlns:p14="http://schemas.microsoft.com/office/powerpoint/2010/main" val="4360276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5314C6-EA39-4BA2-9CBC-C7F4642B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5DA7F0-ECAF-450C-82FC-D6938D375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Paid advertising &amp; lead generation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F5E4CC-627E-4C8B-9D67-3E13170B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95375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Agree campaign objectives, audience, budget and conversion actions. Plan ad copy, landing-page alignment and controlled tests; refine targeting using available results.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Deliverables: Campaign plan, creative briefs, landing-page recommendations and test log.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4D6A1D-18DB-4E11-9AAE-6DF65F61E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9</a:t>
            </a:r>
          </a:p>
        </p:txBody>
      </p:sp>
    </p:spTree>
    <p:extLst>
      <p:ext uri="{BB962C8B-B14F-4D97-AF65-F5344CB8AC3E}">
        <p14:creationId xmlns:p14="http://schemas.microsoft.com/office/powerpoint/2010/main" val="1166253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C0B7D5-BAF6-4FF0-B5AA-047A555EE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253D8E-C021-430C-B6A6-68D4DA816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Analytics &amp; performance reporting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73DE75-ACE3-422B-A3B4-C30DD686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95375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Define meaningful measures and agreed reporting intervals. Review available website and campaign data, identify friction in the enquiry journey and turn findings into practical next steps.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Deliverables: Measurement framework, reporting summary and prioritised recommendations.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3679DA-61F3-4CFD-9520-4F689BE34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10</a:t>
            </a:r>
          </a:p>
        </p:txBody>
      </p:sp>
    </p:spTree>
    <p:extLst>
      <p:ext uri="{BB962C8B-B14F-4D97-AF65-F5344CB8AC3E}">
        <p14:creationId xmlns:p14="http://schemas.microsoft.com/office/powerpoint/2010/main" val="93303739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B044DD-EFDD-4C94-9543-BE6316C8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DAF6E2-90A3-4385-8A82-66E1A153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Working with Tashi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79BBAF-42B8-462B-99DE-075D63907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95375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1. Share your enquiry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Tell us the product or service, destination, quantity or scope, and target timing.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2. Align the requirements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Confirm specifications, deliverables, packing or project milestones and commercial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3. Confirm and coordinate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Proceed on agreed terms and maintain clear communication through the engagement.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A11C65-EDA7-4466-A7F6-BFDF17315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11</a:t>
            </a:r>
          </a:p>
        </p:txBody>
      </p:sp>
    </p:spTree>
    <p:extLst>
      <p:ext uri="{BB962C8B-B14F-4D97-AF65-F5344CB8AC3E}">
        <p14:creationId xmlns:p14="http://schemas.microsoft.com/office/powerpoint/2010/main" val="127742361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7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E9605D-48BD-4A8D-930C-534C17AF4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 GLOBAL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3B2823-D312-45B6-B112-528F819E0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>
                <a:solidFill>
                  <a:srgbClr val="183D33"/>
                </a:solidFill>
                <a:latin typeface="Georgia"/>
                <a:ea typeface="Georgia"/>
                <a:cs typeface="Georgia"/>
              </a:defRPr>
            </a:pPr>
            <a:r>
              <a:rPr sz="3450">
                <a:solidFill>
                  <a:srgbClr val="183D33"/>
                </a:solidFill>
                <a:latin typeface="Georgia"/>
                <a:ea typeface="Georgia"/>
                <a:cs typeface="Georgia"/>
              </a:rPr>
              <a:t>Contact Tashi Global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47B814-AB9C-4C60-8851-89B8F60D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8334375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Tashi Global Trading Company Limited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Vietnam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tashiservices@gmail.com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+84 853 891 092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tashiglobal.com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WeChat: wxid_7odlj2723fzd12</a:t>
            </a:r>
          </a:p>
          <a:p xmlns:a="http://schemas.openxmlformats.org/drawingml/2006/main">
            <a:pPr>
              <a:defRPr sz="18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183D33"/>
                </a:solidFill>
                <a:latin typeface="Arial"/>
                <a:ea typeface="Arial"/>
                <a:cs typeface="Arial"/>
              </a:rPr>
              <a:t>WhatsApp and Zalo available on our website.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C378C9-6465-41D9-B470-437D829F0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253B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64253B"/>
                </a:solidFill>
                <a:latin typeface="Arial"/>
                <a:ea typeface="Arial"/>
                <a:cs typeface="Arial"/>
              </a:rPr>
              <a:t>tashiglobal.com  |  12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93c576b0e7407e"/>
          <a:stretch xmlns:a="http://schemas.openxmlformats.org/drawingml/2006/main"/>
        </p:blipFill>
        <p:spPr>
          <a:xfrm xmlns:a="http://schemas.openxmlformats.org/drawingml/2006/main">
            <a:off x="9810750" y="4191000"/>
            <a:ext cx="1619250" cy="1619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5CEE4B-22FC-41EE-907F-341F57F57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58769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183D33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183D33"/>
                </a:solidFill>
                <a:latin typeface="Arial"/>
                <a:ea typeface="Arial"/>
                <a:cs typeface="Arial"/>
              </a:rPr>
              <a:t>Scan for digital version</a:t>
            </a:r>
          </a:p>
        </p:txBody>
      </p:sp>
    </p:spTree>
    <p:extLst>
      <p:ext uri="{BB962C8B-B14F-4D97-AF65-F5344CB8AC3E}">
        <p14:creationId xmlns:p14="http://schemas.microsoft.com/office/powerpoint/2010/main" val="6771534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2026-10-03T15:33:04.4770000Z</dcterms:created>
  <dcterms:modified xsi:type="dcterms:W3CDTF">2026-10-03T15:33:04.4770000Z</dcterms:modified>
</coreProperties>
</file>