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3d6317ff0340ef" /><Relationship Type="http://schemas.openxmlformats.org/officeDocument/2006/relationships/extended-properties" Target="/docProps/app.xml" Id="R836447550b264a83" /><Relationship Type="http://schemas.openxmlformats.org/officeDocument/2006/relationships/officeDocument" Target="/ppt/presentation.xml" Id="R04e167f5b6074c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0db92191184647"/>
  </p:sldMasterIdLst>
  <p:notesMasterIdLst>
    <p:notesMasterId xmlns:r="http://schemas.openxmlformats.org/officeDocument/2006/relationships" r:id="R0f7441d84fad4cfe"/>
  </p:notesMasterIdLst>
  <p:sldIdLst>
    <p:sldId xmlns:r="http://schemas.openxmlformats.org/officeDocument/2006/relationships" id="256" r:id="Rd3f8d928e76440ec"/>
    <p:sldId xmlns:r="http://schemas.openxmlformats.org/officeDocument/2006/relationships" id="257" r:id="Rdfac7dc15f1648db"/>
    <p:sldId xmlns:r="http://schemas.openxmlformats.org/officeDocument/2006/relationships" id="258" r:id="Rb4c0d28d292b462e"/>
    <p:sldId xmlns:r="http://schemas.openxmlformats.org/officeDocument/2006/relationships" id="259" r:id="Rb17f92717e78430e"/>
    <p:sldId xmlns:r="http://schemas.openxmlformats.org/officeDocument/2006/relationships" id="260" r:id="R9ccfcce4f3344dbe"/>
    <p:sldId xmlns:r="http://schemas.openxmlformats.org/officeDocument/2006/relationships" id="261" r:id="Raf78479556f143cd"/>
    <p:sldId xmlns:r="http://schemas.openxmlformats.org/officeDocument/2006/relationships" id="262" r:id="Rdf7482ff3c3c4c4a"/>
    <p:sldId xmlns:r="http://schemas.openxmlformats.org/officeDocument/2006/relationships" id="263" r:id="Re6534ab37ef04080"/>
    <p:sldId xmlns:r="http://schemas.openxmlformats.org/officeDocument/2006/relationships" id="264" r:id="R5b0bcde0db734bc0"/>
    <p:sldId xmlns:r="http://schemas.openxmlformats.org/officeDocument/2006/relationships" id="265" r:id="R8a0b7e558f7847b0"/>
    <p:sldId xmlns:r="http://schemas.openxmlformats.org/officeDocument/2006/relationships" id="266" r:id="R137fc4a6dfd24957"/>
    <p:sldId xmlns:r="http://schemas.openxmlformats.org/officeDocument/2006/relationships" id="267" r:id="Reb0869dfd50e43bc"/>
    <p:sldId xmlns:r="http://schemas.openxmlformats.org/officeDocument/2006/relationships" id="268" r:id="Rbdd08be8b6914f48"/>
    <p:sldId xmlns:r="http://schemas.openxmlformats.org/officeDocument/2006/relationships" id="269" r:id="Ra4b81d8b02f34681"/>
    <p:sldId xmlns:r="http://schemas.openxmlformats.org/officeDocument/2006/relationships" id="270" r:id="Rf652c9af3feb49b9"/>
    <p:sldId xmlns:r="http://schemas.openxmlformats.org/officeDocument/2006/relationships" id="271" r:id="Rba394029f8264443"/>
    <p:sldId xmlns:r="http://schemas.openxmlformats.org/officeDocument/2006/relationships" id="272" r:id="Rbe4856a475e943cd"/>
    <p:sldId xmlns:r="http://schemas.openxmlformats.org/officeDocument/2006/relationships" id="273" r:id="Rd5e444aa80d9490a"/>
    <p:sldId xmlns:r="http://schemas.openxmlformats.org/officeDocument/2006/relationships" id="274" r:id="Rbbae441fb6bd44eb"/>
    <p:sldId xmlns:r="http://schemas.openxmlformats.org/officeDocument/2006/relationships" id="275" r:id="Ree8b70da8ee64bdb"/>
    <p:sldId xmlns:r="http://schemas.openxmlformats.org/officeDocument/2006/relationships" id="276" r:id="R3f4430365ba7484c"/>
    <p:sldId xmlns:r="http://schemas.openxmlformats.org/officeDocument/2006/relationships" id="277" r:id="R562f35bc23024102"/>
    <p:sldId xmlns:r="http://schemas.openxmlformats.org/officeDocument/2006/relationships" id="278" r:id="Rcacd4bca5bd44c35"/>
    <p:sldId xmlns:r="http://schemas.openxmlformats.org/officeDocument/2006/relationships" id="279" r:id="R0f6463d4060e44f5"/>
    <p:sldId xmlns:r="http://schemas.openxmlformats.org/officeDocument/2006/relationships" id="280" r:id="R4770b3f8fb6f4919"/>
    <p:sldId xmlns:r="http://schemas.openxmlformats.org/officeDocument/2006/relationships" id="281" r:id="Rf8e0f7e372b14c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22fa3fc525447f" /><Relationship Type="http://schemas.openxmlformats.org/officeDocument/2006/relationships/slideMaster" Target="/ppt/slideMasters/slideMaster1.xml" Id="Rbc0db92191184647" /><Relationship Type="http://schemas.openxmlformats.org/officeDocument/2006/relationships/notesMaster" Target="/ppt/notesMasters/notesMaster1.xml" Id="R0f7441d84fad4cfe" /><Relationship Type="http://schemas.openxmlformats.org/officeDocument/2006/relationships/presProps" Target="/ppt/presProps.xml" Id="R2d547e72b6614e43" /><Relationship Type="http://schemas.openxmlformats.org/officeDocument/2006/relationships/tableStyles" Target="/ppt/tableStyles.xml" Id="Red6dae8ac9fb4d05" /><Relationship Type="http://schemas.openxmlformats.org/officeDocument/2006/relationships/slide" Target="/ppt/slides/slide1.xml" Id="Rd3f8d928e76440ec" /><Relationship Type="http://schemas.openxmlformats.org/officeDocument/2006/relationships/slide" Target="/ppt/slides/slide2.xml" Id="Rdfac7dc15f1648db" /><Relationship Type="http://schemas.openxmlformats.org/officeDocument/2006/relationships/slide" Target="/ppt/slides/slide3.xml" Id="Rb4c0d28d292b462e" /><Relationship Type="http://schemas.openxmlformats.org/officeDocument/2006/relationships/slide" Target="/ppt/slides/slide4.xml" Id="Rb17f92717e78430e" /><Relationship Type="http://schemas.openxmlformats.org/officeDocument/2006/relationships/slide" Target="/ppt/slides/slide5.xml" Id="R9ccfcce4f3344dbe" /><Relationship Type="http://schemas.openxmlformats.org/officeDocument/2006/relationships/slide" Target="/ppt/slides/slide6.xml" Id="Raf78479556f143cd" /><Relationship Type="http://schemas.openxmlformats.org/officeDocument/2006/relationships/slide" Target="/ppt/slides/slide7.xml" Id="Rdf7482ff3c3c4c4a" /><Relationship Type="http://schemas.openxmlformats.org/officeDocument/2006/relationships/slide" Target="/ppt/slides/slide8.xml" Id="Re6534ab37ef04080" /><Relationship Type="http://schemas.openxmlformats.org/officeDocument/2006/relationships/slide" Target="/ppt/slides/slide9.xml" Id="R5b0bcde0db734bc0" /><Relationship Type="http://schemas.openxmlformats.org/officeDocument/2006/relationships/slide" Target="/ppt/slides/slide10.xml" Id="R8a0b7e558f7847b0" /><Relationship Type="http://schemas.openxmlformats.org/officeDocument/2006/relationships/slide" Target="/ppt/slides/slide11.xml" Id="R137fc4a6dfd24957" /><Relationship Type="http://schemas.openxmlformats.org/officeDocument/2006/relationships/slide" Target="/ppt/slides/slide12.xml" Id="Reb0869dfd50e43bc" /><Relationship Type="http://schemas.openxmlformats.org/officeDocument/2006/relationships/slide" Target="/ppt/slides/slide13.xml" Id="Rbdd08be8b6914f48" /><Relationship Type="http://schemas.openxmlformats.org/officeDocument/2006/relationships/slide" Target="/ppt/slides/slide14.xml" Id="Ra4b81d8b02f34681" /><Relationship Type="http://schemas.openxmlformats.org/officeDocument/2006/relationships/slide" Target="/ppt/slides/slide15.xml" Id="Rf652c9af3feb49b9" /><Relationship Type="http://schemas.openxmlformats.org/officeDocument/2006/relationships/slide" Target="/ppt/slides/slide16.xml" Id="Rba394029f8264443" /><Relationship Type="http://schemas.openxmlformats.org/officeDocument/2006/relationships/slide" Target="/ppt/slides/slide17.xml" Id="Rbe4856a475e943cd" /><Relationship Type="http://schemas.openxmlformats.org/officeDocument/2006/relationships/slide" Target="/ppt/slides/slide18.xml" Id="Rd5e444aa80d9490a" /><Relationship Type="http://schemas.openxmlformats.org/officeDocument/2006/relationships/slide" Target="/ppt/slides/slide19.xml" Id="Rbbae441fb6bd44eb" /><Relationship Type="http://schemas.openxmlformats.org/officeDocument/2006/relationships/slide" Target="/ppt/slides/slide20.xml" Id="Ree8b70da8ee64bdb" /><Relationship Type="http://schemas.openxmlformats.org/officeDocument/2006/relationships/slide" Target="/ppt/slides/slide21.xml" Id="R3f4430365ba7484c" /><Relationship Type="http://schemas.openxmlformats.org/officeDocument/2006/relationships/slide" Target="/ppt/slides/slide22.xml" Id="R562f35bc23024102" /><Relationship Type="http://schemas.openxmlformats.org/officeDocument/2006/relationships/slide" Target="/ppt/slides/slide23.xml" Id="Rcacd4bca5bd44c35" /><Relationship Type="http://schemas.openxmlformats.org/officeDocument/2006/relationships/slide" Target="/ppt/slides/slide24.xml" Id="R0f6463d4060e44f5" /><Relationship Type="http://schemas.openxmlformats.org/officeDocument/2006/relationships/slide" Target="/ppt/slides/slide25.xml" Id="R4770b3f8fb6f4919" /><Relationship Type="http://schemas.openxmlformats.org/officeDocument/2006/relationships/slide" Target="/ppt/slides/slide26.xml" Id="Rf8e0f7e372b14c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c098cd79c540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0fc40defc54421" /><Relationship Type="http://schemas.openxmlformats.org/officeDocument/2006/relationships/notesMaster" Target="/ppt/notesMasters/notesMaster1.xml" Id="Rd7a45c3bfd9248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d9451ac5c64b00" /><Relationship Type="http://schemas.openxmlformats.org/officeDocument/2006/relationships/notesMaster" Target="/ppt/notesMasters/notesMaster1.xml" Id="R5515c466c93f4f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0790c958044970" /><Relationship Type="http://schemas.openxmlformats.org/officeDocument/2006/relationships/notesMaster" Target="/ppt/notesMasters/notesMaster1.xml" Id="Rd67951f4df9245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7aa2757dcb427d" /><Relationship Type="http://schemas.openxmlformats.org/officeDocument/2006/relationships/notesMaster" Target="/ppt/notesMasters/notesMaster1.xml" Id="Rdec070366ab440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0c8b3ac2f44037" /><Relationship Type="http://schemas.openxmlformats.org/officeDocument/2006/relationships/notesMaster" Target="/ppt/notesMasters/notesMaster1.xml" Id="R917b50e101944c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8172ba2f104ec4" /><Relationship Type="http://schemas.openxmlformats.org/officeDocument/2006/relationships/notesMaster" Target="/ppt/notesMasters/notesMaster1.xml" Id="Rc64733f206264c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dd2efd6ac94761" /><Relationship Type="http://schemas.openxmlformats.org/officeDocument/2006/relationships/notesMaster" Target="/ppt/notesMasters/notesMaster1.xml" Id="R38befdfa592b4b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66afe1eb58406e" /><Relationship Type="http://schemas.openxmlformats.org/officeDocument/2006/relationships/notesMaster" Target="/ppt/notesMasters/notesMaster1.xml" Id="R289714330a5e40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fe83ce49354f4b" /><Relationship Type="http://schemas.openxmlformats.org/officeDocument/2006/relationships/notesMaster" Target="/ppt/notesMasters/notesMaster1.xml" Id="Rcabc1b9e46ea4b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462fb6047b41e8" /><Relationship Type="http://schemas.openxmlformats.org/officeDocument/2006/relationships/notesMaster" Target="/ppt/notesMasters/notesMaster1.xml" Id="R18fc0accfe0442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66a078195548ef" /><Relationship Type="http://schemas.openxmlformats.org/officeDocument/2006/relationships/notesMaster" Target="/ppt/notesMasters/notesMaster1.xml" Id="R11c2391e32a14d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babdd4f3f14587" /><Relationship Type="http://schemas.openxmlformats.org/officeDocument/2006/relationships/notesMaster" Target="/ppt/notesMasters/notesMaster1.xml" Id="R1b1f972ebb1a4e3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42eb7be5ec4102" /><Relationship Type="http://schemas.openxmlformats.org/officeDocument/2006/relationships/notesMaster" Target="/ppt/notesMasters/notesMaster1.xml" Id="R585dc38e4185491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5b95579644f4100" /><Relationship Type="http://schemas.openxmlformats.org/officeDocument/2006/relationships/notesMaster" Target="/ppt/notesMasters/notesMaster1.xml" Id="Rfb8cb95dd84d410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05b4a48ae34e58" /><Relationship Type="http://schemas.openxmlformats.org/officeDocument/2006/relationships/notesMaster" Target="/ppt/notesMasters/notesMaster1.xml" Id="Reaa8402f8ab34d8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543886d300746e3" /><Relationship Type="http://schemas.openxmlformats.org/officeDocument/2006/relationships/notesMaster" Target="/ppt/notesMasters/notesMaster1.xml" Id="R451211014cb4441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8b407b68a964d0a" /><Relationship Type="http://schemas.openxmlformats.org/officeDocument/2006/relationships/notesMaster" Target="/ppt/notesMasters/notesMaster1.xml" Id="R3ce00e43663545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5f267a356624e3b" /><Relationship Type="http://schemas.openxmlformats.org/officeDocument/2006/relationships/notesMaster" Target="/ppt/notesMasters/notesMaster1.xml" Id="Rcac432dc47e3424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20db50095a1427d" /><Relationship Type="http://schemas.openxmlformats.org/officeDocument/2006/relationships/notesMaster" Target="/ppt/notesMasters/notesMaster1.xml" Id="Rdc428a61aaba4d1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a16a73ea8184fb4" /><Relationship Type="http://schemas.openxmlformats.org/officeDocument/2006/relationships/notesMaster" Target="/ppt/notesMasters/notesMaster1.xml" Id="R5466eda55c0a40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50f54a55c8d4c0b" /><Relationship Type="http://schemas.openxmlformats.org/officeDocument/2006/relationships/notesMaster" Target="/ppt/notesMasters/notesMaster1.xml" Id="R4310fff56aca40f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f792754a23643d1" /><Relationship Type="http://schemas.openxmlformats.org/officeDocument/2006/relationships/notesMaster" Target="/ppt/notesMasters/notesMaster1.xml" Id="R1ef686f6777d4f1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e7e325eff0145ca" /><Relationship Type="http://schemas.openxmlformats.org/officeDocument/2006/relationships/notesMaster" Target="/ppt/notesMasters/notesMaster1.xml" Id="R97ac28eb233b4ed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8a94751d98a4aa6" /><Relationship Type="http://schemas.openxmlformats.org/officeDocument/2006/relationships/notesMaster" Target="/ppt/notesMasters/notesMaster1.xml" Id="Rb85b25652276498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aed07295fd24d34" /><Relationship Type="http://schemas.openxmlformats.org/officeDocument/2006/relationships/notesMaster" Target="/ppt/notesMasters/notesMaster1.xml" Id="R679c79cc891a4b8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ef58e811ef24797" /><Relationship Type="http://schemas.openxmlformats.org/officeDocument/2006/relationships/notesMaster" Target="/ppt/notesMasters/notesMaster1.xml" Id="Rce7d4988d3f348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a2cf667af47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8c3f988b7c48bb" /><Relationship Type="http://schemas.openxmlformats.org/officeDocument/2006/relationships/slideLayout" Target="/ppt/slideLayouts/slideLayout1.xml" Id="R7bc3a190bc9c40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c3a190bc9c40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dab5109ee4d42" /><Relationship Type="http://schemas.openxmlformats.org/officeDocument/2006/relationships/image" Target="/ppt/media/image.png" Id="Re0eda2617d8f4b80" /><Relationship Type="http://schemas.openxmlformats.org/officeDocument/2006/relationships/notesSlide" Target="/ppt/notesSlides/notesSlide1.xml" Id="Rca74aad6b1904c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ff8060932a479d" /><Relationship Type="http://schemas.openxmlformats.org/officeDocument/2006/relationships/image" Target="/ppt/media/image.jpeg" Id="R7af1d079420a4376" /><Relationship Type="http://schemas.openxmlformats.org/officeDocument/2006/relationships/notesSlide" Target="/ppt/notesSlides/notesSlide2.xml" Id="R602ec0da0d7e4a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24b7423434be2" /><Relationship Type="http://schemas.openxmlformats.org/officeDocument/2006/relationships/image" Target="/ppt/media/image2.jpeg" Id="R2b80732efe0c4a02" /><Relationship Type="http://schemas.openxmlformats.org/officeDocument/2006/relationships/notesSlide" Target="/ppt/notesSlides/notesSlide3.xml" Id="Reee89c03f7c343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4cf54bdbb4e53" /><Relationship Type="http://schemas.openxmlformats.org/officeDocument/2006/relationships/image" Target="/ppt/media/image3.jpeg" Id="R7feaf90ce8584c02" /><Relationship Type="http://schemas.openxmlformats.org/officeDocument/2006/relationships/notesSlide" Target="/ppt/notesSlides/notesSlide4.xml" Id="Rf9fd360660a54e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a4b869e074389" /><Relationship Type="http://schemas.openxmlformats.org/officeDocument/2006/relationships/image" Target="/ppt/media/image4.jpeg" Id="R93edd3fd4ab14a4d" /><Relationship Type="http://schemas.openxmlformats.org/officeDocument/2006/relationships/notesSlide" Target="/ppt/notesSlides/notesSlide5.xml" Id="R209a22bd64224e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6d4966a644616" /><Relationship Type="http://schemas.openxmlformats.org/officeDocument/2006/relationships/image" Target="/ppt/media/image5.jpeg" Id="R680615b6074e42be" /><Relationship Type="http://schemas.openxmlformats.org/officeDocument/2006/relationships/notesSlide" Target="/ppt/notesSlides/notesSlide6.xml" Id="R3c1451b16f6345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81cb955854214" /><Relationship Type="http://schemas.openxmlformats.org/officeDocument/2006/relationships/image" Target="/ppt/media/image6.jpeg" Id="R0eb11b8dc24e4991" /><Relationship Type="http://schemas.openxmlformats.org/officeDocument/2006/relationships/notesSlide" Target="/ppt/notesSlides/notesSlide7.xml" Id="Reef783f40d2f4c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d968cc99b047ae" /><Relationship Type="http://schemas.openxmlformats.org/officeDocument/2006/relationships/image" Target="/ppt/media/image7.jpeg" Id="Rdbb5b0dd666b458b" /><Relationship Type="http://schemas.openxmlformats.org/officeDocument/2006/relationships/notesSlide" Target="/ppt/notesSlides/notesSlide8.xml" Id="Rca7f335f5dca48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ea8f1be1946dd" /><Relationship Type="http://schemas.openxmlformats.org/officeDocument/2006/relationships/image" Target="/ppt/media/image8.jpeg" Id="R3c9a541ff32349e8" /><Relationship Type="http://schemas.openxmlformats.org/officeDocument/2006/relationships/notesSlide" Target="/ppt/notesSlides/notesSlide9.xml" Id="R7cc934bb690549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863a0b1684abf" /><Relationship Type="http://schemas.openxmlformats.org/officeDocument/2006/relationships/image" Target="/ppt/media/image9.jpeg" Id="R3c6893a8676946d4" /><Relationship Type="http://schemas.openxmlformats.org/officeDocument/2006/relationships/notesSlide" Target="/ppt/notesSlides/notesSlide10.xml" Id="Rabab7e7a58fc4d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faf72a8614d03" /><Relationship Type="http://schemas.openxmlformats.org/officeDocument/2006/relationships/image" Target="/ppt/media/image10.jpeg" Id="R31543d581d714aec" /><Relationship Type="http://schemas.openxmlformats.org/officeDocument/2006/relationships/notesSlide" Target="/ppt/notesSlides/notesSlide11.xml" Id="R7653711c7e834d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79ba4b27a428e" /><Relationship Type="http://schemas.openxmlformats.org/officeDocument/2006/relationships/image" Target="/ppt/media/image11.jpeg" Id="R779cd8e54be84f71" /><Relationship Type="http://schemas.openxmlformats.org/officeDocument/2006/relationships/notesSlide" Target="/ppt/notesSlides/notesSlide12.xml" Id="Rf697cfeea5fc459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6a91292f94e92" /><Relationship Type="http://schemas.openxmlformats.org/officeDocument/2006/relationships/image" Target="/ppt/media/image12.jpeg" Id="Rd926bc7115cc43c0" /><Relationship Type="http://schemas.openxmlformats.org/officeDocument/2006/relationships/notesSlide" Target="/ppt/notesSlides/notesSlide13.xml" Id="R7c91bc2d50ca42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2d84c597d4d4a" /><Relationship Type="http://schemas.openxmlformats.org/officeDocument/2006/relationships/image" Target="/ppt/media/image13.jpeg" Id="Rc83c35c924ac47e2" /><Relationship Type="http://schemas.openxmlformats.org/officeDocument/2006/relationships/notesSlide" Target="/ppt/notesSlides/notesSlide14.xml" Id="Rc6037271c8a34f1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c9a8b3cd024266" /><Relationship Type="http://schemas.openxmlformats.org/officeDocument/2006/relationships/image" Target="/ppt/media/image14.jpeg" Id="R2a5f4436d0fc4908" /><Relationship Type="http://schemas.openxmlformats.org/officeDocument/2006/relationships/notesSlide" Target="/ppt/notesSlides/notesSlide15.xml" Id="Rbbf37534f73b44c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9722352504bd7" /><Relationship Type="http://schemas.openxmlformats.org/officeDocument/2006/relationships/image" Target="/ppt/media/image15.jpeg" Id="R4b1a45233df04c18" /><Relationship Type="http://schemas.openxmlformats.org/officeDocument/2006/relationships/notesSlide" Target="/ppt/notesSlides/notesSlide16.xml" Id="R8d612c9071c24f7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ddfb17cd34e22" /><Relationship Type="http://schemas.openxmlformats.org/officeDocument/2006/relationships/image" Target="/ppt/media/image16.jpeg" Id="R897aec681ad34b57" /><Relationship Type="http://schemas.openxmlformats.org/officeDocument/2006/relationships/notesSlide" Target="/ppt/notesSlides/notesSlide17.xml" Id="R4d8d352e14ac4b8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1031c8cfd4fe0" /><Relationship Type="http://schemas.openxmlformats.org/officeDocument/2006/relationships/image" Target="/ppt/media/image17.jpeg" Id="Rc2be6d472c604a81" /><Relationship Type="http://schemas.openxmlformats.org/officeDocument/2006/relationships/notesSlide" Target="/ppt/notesSlides/notesSlide18.xml" Id="Rda106cf9093a4db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c512f248c4603" /><Relationship Type="http://schemas.openxmlformats.org/officeDocument/2006/relationships/image" Target="/ppt/media/image18.jpeg" Id="R1179038a3431454b" /><Relationship Type="http://schemas.openxmlformats.org/officeDocument/2006/relationships/notesSlide" Target="/ppt/notesSlides/notesSlide19.xml" Id="R0506f8154bc448b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7d89d62ea4707" /><Relationship Type="http://schemas.openxmlformats.org/officeDocument/2006/relationships/image" Target="/ppt/media/image19.jpeg" Id="Re1a22ca61e3941a5" /><Relationship Type="http://schemas.openxmlformats.org/officeDocument/2006/relationships/notesSlide" Target="/ppt/notesSlides/notesSlide20.xml" Id="R6c9c8a1fc0104d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93aacaf2f489b" /><Relationship Type="http://schemas.openxmlformats.org/officeDocument/2006/relationships/image" Target="/ppt/media/image20.jpeg" Id="Raeeb58cb8aa649cc" /><Relationship Type="http://schemas.openxmlformats.org/officeDocument/2006/relationships/notesSlide" Target="/ppt/notesSlides/notesSlide21.xml" Id="Ra119401018984f2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47efce7a64458" /><Relationship Type="http://schemas.openxmlformats.org/officeDocument/2006/relationships/image" Target="/ppt/media/image21.jpeg" Id="Re9367b66930844d4" /><Relationship Type="http://schemas.openxmlformats.org/officeDocument/2006/relationships/notesSlide" Target="/ppt/notesSlides/notesSlide22.xml" Id="Red27d6cd40644c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f644d46ba4e37" /><Relationship Type="http://schemas.openxmlformats.org/officeDocument/2006/relationships/image" Target="/ppt/media/image22.jpeg" Id="Rb6b9dd8d3adf4714" /><Relationship Type="http://schemas.openxmlformats.org/officeDocument/2006/relationships/notesSlide" Target="/ppt/notesSlides/notesSlide23.xml" Id="Rf82502a1eaa24d6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c202fb3193496e" /><Relationship Type="http://schemas.openxmlformats.org/officeDocument/2006/relationships/image" Target="/ppt/media/image23.jpeg" Id="R7b3b8cc016404d46" /><Relationship Type="http://schemas.openxmlformats.org/officeDocument/2006/relationships/notesSlide" Target="/ppt/notesSlides/notesSlide24.xml" Id="R38a893c919434bd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31d4e76024924" /><Relationship Type="http://schemas.openxmlformats.org/officeDocument/2006/relationships/image" Target="/ppt/media/image24.jpeg" Id="Rdb3e3a9430f54c89" /><Relationship Type="http://schemas.openxmlformats.org/officeDocument/2006/relationships/notesSlide" Target="/ppt/notesSlides/notesSlide25.xml" Id="R1b32342244c641c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9f002ff73457b" /><Relationship Type="http://schemas.openxmlformats.org/officeDocument/2006/relationships/image" Target="/ppt/media/image2.png" Id="Rffb303b114964368" /><Relationship Type="http://schemas.openxmlformats.org/officeDocument/2006/relationships/notesSlide" Target="/ppt/notesSlides/notesSlide26.xml" Id="R19c49b26da0444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94D30-39F7-47CA-B6F0-00AAD947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22069-394A-4784-94C4-0CEB1A42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Product Catalogue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eda2617d8f4b80"/>
          <a:stretch xmlns:a="http://schemas.openxmlformats.org/drawingml/2006/main"/>
        </p:blipFill>
        <p:spPr>
          <a:xfrm xmlns:a="http://schemas.openxmlformats.org/drawingml/2006/main">
            <a:off x="7810500" y="1933575"/>
            <a:ext cx="3333750" cy="33337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B460B-24EA-43A1-B9E6-05ACA816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6762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Connecting Agriculture. Growing Opportunity.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 Global Trading Company Limited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24 products | General varieties &amp; buying guidance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3071A-FCF4-47DA-B516-1012A6F6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</a:t>
            </a:r>
          </a:p>
        </p:txBody>
      </p:sp>
    </p:spTree>
    <p:extLst>
      <p:ext uri="{BB962C8B-B14F-4D97-AF65-F5344CB8AC3E}">
        <p14:creationId xmlns:p14="http://schemas.microsoft.com/office/powerpoint/2010/main" val="13427252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9DD40-C2D0-451B-99AB-DB2F83CC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38B43-9FE8-41BE-B465-46A408E8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Coconut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1d079420a4376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D8F1F-CC2B-4B64-9CF8-A6992918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Tall types for mature kernels; dwarf types for tender-nut enquiries; named tall–dwarf hybrids.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husked form, nut weight and kernel condition. Used for fresh coconut water, culinary kernel and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046E1-FE1E-4CF2-9339-4A7C6E91A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</a:t>
            </a:r>
          </a:p>
        </p:txBody>
      </p:sp>
    </p:spTree>
    <p:extLst>
      <p:ext uri="{BB962C8B-B14F-4D97-AF65-F5344CB8AC3E}">
        <p14:creationId xmlns:p14="http://schemas.microsoft.com/office/powerpoint/2010/main" val="231181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9447E-1521-4088-B914-D20B1CE4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DB7C1B-8DE5-44D2-96AB-E88DDB69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Guava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0732efe0c4a02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2DDA9-A1F8-495D-B11E-D07BCAEA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White-flesh types; pink or red-flesh types; named cultivars such as Beaumont. Seed content varies.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flesh colour, firmness, fruit weight and ripeness. Suitable for fresh eating, juice, purée and preserves.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FAFAE-A342-4ECF-9994-51370F14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3</a:t>
            </a:r>
          </a:p>
        </p:txBody>
      </p:sp>
    </p:spTree>
    <p:extLst>
      <p:ext uri="{BB962C8B-B14F-4D97-AF65-F5344CB8AC3E}">
        <p14:creationId xmlns:p14="http://schemas.microsoft.com/office/powerpoint/2010/main" val="8947045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CD59D-5E63-40C9-8687-210C6F5B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B4649-F47F-45EE-B22F-202DAB82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Dragon Fruit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af90ce8584c02"/>
          <a:stretch xmlns:a="http://schemas.openxmlformats.org/drawingml/2006/main"/>
        </p:blipFill>
        <p:spPr>
          <a:xfrm xmlns:a="http://schemas.openxmlformats.org/drawingml/2006/main">
            <a:off x="552450" y="2301097"/>
            <a:ext cx="4667250" cy="311305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F87FF-D64C-43A3-971B-E8545486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Red skin with white flesh; red skin with red or purple flesh; yellow skin with white flesh.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fruit weight, flesh colour, maturity, sweetness and skin condition. Used fresh, in beverages and desserts.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1F1E77-F624-4F49-BAB6-9F664EDC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4</a:t>
            </a:r>
          </a:p>
        </p:txBody>
      </p:sp>
    </p:spTree>
    <p:extLst>
      <p:ext uri="{BB962C8B-B14F-4D97-AF65-F5344CB8AC3E}">
        <p14:creationId xmlns:p14="http://schemas.microsoft.com/office/powerpoint/2010/main" val="1565315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1702F-8096-4BA3-B3D0-33CED47D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8FD3E-AA6C-4FF0-AD1B-10F9A00A8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Lemon &amp; Seedless Lime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dd3fd4ab14a4d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091C4-2AC3-4E88-9BF3-151C8CF5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Eureka and Lisbon lemons; Meyer citrus hybrid; Persian / Tahiti lime, a separate citrus type that is normally seedless.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size, skin colour, juice content and seed tolerance. Handling differs between lemons and limes; used in food and beverages.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F59A5C-5FFC-4B81-A7B4-EB84C857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5</a:t>
            </a:r>
          </a:p>
        </p:txBody>
      </p:sp>
    </p:spTree>
    <p:extLst>
      <p:ext uri="{BB962C8B-B14F-4D97-AF65-F5344CB8AC3E}">
        <p14:creationId xmlns:p14="http://schemas.microsoft.com/office/powerpoint/2010/main" val="17335072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3863EA-171A-4F0A-8801-97C3C027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54FBB2-AAB7-412B-A050-52E3D880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Bananas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615b6074e42be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662FC-49A4-472C-AD59-DC978039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Cavendish dessert-banana group; smaller Lady Finger / Pome types; red-skinned bananas. Image: green Cavendish.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finger size, green or ripened delivery stage, crown condition and carton weight for wholesale or retail.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D348A-0587-4A36-A528-34208AB3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6</a:t>
            </a:r>
          </a:p>
        </p:txBody>
      </p:sp>
    </p:spTree>
    <p:extLst>
      <p:ext uri="{BB962C8B-B14F-4D97-AF65-F5344CB8AC3E}">
        <p14:creationId xmlns:p14="http://schemas.microsoft.com/office/powerpoint/2010/main" val="8036014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B56EE-5CD8-41D7-9651-EDE688EA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512F11-B13B-4751-BB6F-1318DC4F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Podisu Shallot Onion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11b8dc24e4991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72EA0-190E-4E9D-833F-00FD0D24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Small Indian multiplier shallots, also called sambar onions. Named selections include CO types and MDU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bulb diameter, cured condition, colour, cluster separation and sprouting limits. Used in curries, sauces and pickles.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473522-A430-4F57-9751-E43DBCB2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7</a:t>
            </a:r>
          </a:p>
        </p:txBody>
      </p:sp>
    </p:spTree>
    <p:extLst>
      <p:ext uri="{BB962C8B-B14F-4D97-AF65-F5344CB8AC3E}">
        <p14:creationId xmlns:p14="http://schemas.microsoft.com/office/powerpoint/2010/main" val="8093667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501B0-A140-4F5B-9619-67683AFA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278722-9B91-4665-AACB-DAC93CE90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Nasik Onion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5b0dd666b458b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121F56-57E3-4C54-B96B-05685037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Dark-red and light-red selections, graded by size. Nasik / Nashik is a regional trade name; confirm cultivar separately.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diameter, firmness, dry necks, skin retention and sprouting limits. Suitable for fresh trade and cooking.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DFB6A-F1BA-482A-97D9-49F21834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8</a:t>
            </a:r>
          </a:p>
        </p:txBody>
      </p:sp>
    </p:spTree>
    <p:extLst>
      <p:ext uri="{BB962C8B-B14F-4D97-AF65-F5344CB8AC3E}">
        <p14:creationId xmlns:p14="http://schemas.microsoft.com/office/powerpoint/2010/main" val="17904703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5F2F65-E37A-488A-BEE4-4CDB2F72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8D82AA-C754-4A41-9035-522E3E7F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Bangalore Rose Onions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a541ff32349e8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01457-D716-4433-8AA3-7CCEA073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 named small rose-onion type. Whole cured bulbs can be selected into smaller and larger grades.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Confirm type, origin, diameter, firmness and dry skin. Used for cooking, pickling and specialty produce markets.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07D818-6288-40B7-AB5E-AB07ED00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9</a:t>
            </a:r>
          </a:p>
        </p:txBody>
      </p:sp>
    </p:spTree>
    <p:extLst>
      <p:ext uri="{BB962C8B-B14F-4D97-AF65-F5344CB8AC3E}">
        <p14:creationId xmlns:p14="http://schemas.microsoft.com/office/powerpoint/2010/main" val="21027531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C8913-2319-4AEC-B8F2-3B0DD65C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C6CC7-561B-4B3D-8F9A-FD0E0102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Bellary Onion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893a8676946d4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48230-3095-4617-8B6F-5ED22009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Red bulb types in medium and large grades. Bellary is a regional / trade description rather than a complete cultivar specification.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cultivar, size, colour, curing and damage limits for wholesale, foodservice or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407EA-BDA0-4E6F-80C2-6A3ACA59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10</a:t>
            </a:r>
          </a:p>
        </p:txBody>
      </p:sp>
    </p:spTree>
    <p:extLst>
      <p:ext uri="{BB962C8B-B14F-4D97-AF65-F5344CB8AC3E}">
        <p14:creationId xmlns:p14="http://schemas.microsoft.com/office/powerpoint/2010/main" val="10167829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90CD1-DC42-4CB6-AD36-332EC19C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7F96B-5016-4BC7-9E5E-8568C1A8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Ginger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543d581d714aec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6993A-EC26-451C-9851-B1226790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Varada: plump fingers. Mahima: extra-bold rhizomes. Rejatha: bold rhizomes. Fresh, dried, sliced or powdered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form, maturity, finger size, fibre preference and dried-product moisture. Used in cooking, drinks and spice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maturity, ventilation and temperature for the product and journey. Protect from bruising and confirm the required cold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89194-4A29-4A92-8E35-41E00F50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11</a:t>
            </a:r>
          </a:p>
        </p:txBody>
      </p:sp>
    </p:spTree>
    <p:extLst>
      <p:ext uri="{BB962C8B-B14F-4D97-AF65-F5344CB8AC3E}">
        <p14:creationId xmlns:p14="http://schemas.microsoft.com/office/powerpoint/2010/main" val="202028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BD67F-0CE9-4486-B7E1-82EB12065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FDAA1-209D-4FD8-8BE0-A71F4759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Garlic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cd8e54be84f71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B1A60-863B-4443-B9A0-73A275F1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White-bulb selections including Yamuna Safed types. Whole cured bulbs, large-bulb grades or peeled cloves.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diameter, clove uniformity, dryness and sprouting limits. Peeled garlic requires separate storage; used in cooking and seasoning.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7150A-9986-4AF0-BAEE-94812CA8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12</a:t>
            </a:r>
          </a:p>
        </p:txBody>
      </p:sp>
    </p:spTree>
    <p:extLst>
      <p:ext uri="{BB962C8B-B14F-4D97-AF65-F5344CB8AC3E}">
        <p14:creationId xmlns:p14="http://schemas.microsoft.com/office/powerpoint/2010/main" val="137027323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390C60-A027-4510-8600-AA4BFCEB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6326B-5946-4680-967D-2AEA9076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Red Dry Chillies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6bc7115cc43c0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696F0-4F7D-491A-81E6-9A13D3E1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Byadagi Kaddi: colour-focused and milder. Guntur Sannam: pungent. Bird’s Eye: small and hot. Heat varies by crop.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stem-on or stemless, whole or crushed, heat, colour and moisture. Used in sauces, blends and seasonings.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FAFF6-66A1-4B9F-AD9B-32B1C9D3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13</a:t>
            </a:r>
          </a:p>
        </p:txBody>
      </p:sp>
    </p:spTree>
    <p:extLst>
      <p:ext uri="{BB962C8B-B14F-4D97-AF65-F5344CB8AC3E}">
        <p14:creationId xmlns:p14="http://schemas.microsoft.com/office/powerpoint/2010/main" val="173410366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3BBCA-C204-414D-8CC0-3F2BE27E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A8413-A3E6-4F7A-8DB5-04DCE0CA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Cumin Seeds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c35c924ac47e2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3199B-BE06-42B1-AA7C-445B2126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Named cultivars include GC 1 and RZ 19. Cleaned and colour-sorted grades describe processing rather than botanical varieties.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purity, moisture, aroma and foreign matter. Used whole or ground in savoury dishes and spice blends.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755E8-3005-4529-8A54-09838B6A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14</a:t>
            </a:r>
          </a:p>
        </p:txBody>
      </p:sp>
    </p:spTree>
    <p:extLst>
      <p:ext uri="{BB962C8B-B14F-4D97-AF65-F5344CB8AC3E}">
        <p14:creationId xmlns:p14="http://schemas.microsoft.com/office/powerpoint/2010/main" val="16890039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C0701-B59E-4DCF-900C-4E2A0F83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F3868-6FED-464F-9006-7A950983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Fennel Seeds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f4436d0fc4908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0082D-A8C9-47E3-AFA0-D8953EF11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CO 1, Gujarat Fennel 1, PF 35 and UF 32 are named selections. Trade grades may focus on bold size or green colour.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seed size, colour, aroma, purity and moisture for cooking, bakery, confectionery or infusions.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21479-A14B-4BF3-8DCC-D0B538AF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15</a:t>
            </a:r>
          </a:p>
        </p:txBody>
      </p:sp>
    </p:spTree>
    <p:extLst>
      <p:ext uri="{BB962C8B-B14F-4D97-AF65-F5344CB8AC3E}">
        <p14:creationId xmlns:p14="http://schemas.microsoft.com/office/powerpoint/2010/main" val="65306093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422FB-6FAE-4EF6-8944-E79863AA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B05A27-F7FC-4237-AA44-BBDAFBA1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Sesame Seeds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1a45233df04c18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B5702-CA22-4A26-B4EF-819689AF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Natural white, black or brown seeds; hulled seeds; raw or toasted forms. Hulling is a processing step.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colour, purity, moisture and residual hulls for bakery, pastes or food use. Sesame is an allergen.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870B9-97C2-4E30-8867-214C9730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16</a:t>
            </a:r>
          </a:p>
        </p:txBody>
      </p:sp>
    </p:spTree>
    <p:extLst>
      <p:ext uri="{BB962C8B-B14F-4D97-AF65-F5344CB8AC3E}">
        <p14:creationId xmlns:p14="http://schemas.microsoft.com/office/powerpoint/2010/main" val="19742897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7F01F-EF51-4D90-BB8D-1B1D234C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671AC-2CE3-4976-B56D-78E89DD3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Turmeric Finger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aec681ad34b57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98CC92-20F9-417D-89DE-E96C31F5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Erode local: shorter curved fingers. Salem: larger, longer fingers. Prathibha: a named selection. Polished or unpolished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colour, moisture, finger size, broken pieces and required curcumin testing. Used for grinding and spice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56BFC-864F-427B-98B2-F8787817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17</a:t>
            </a:r>
          </a:p>
        </p:txBody>
      </p:sp>
    </p:spTree>
    <p:extLst>
      <p:ext uri="{BB962C8B-B14F-4D97-AF65-F5344CB8AC3E}">
        <p14:creationId xmlns:p14="http://schemas.microsoft.com/office/powerpoint/2010/main" val="6123926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6C8AA-DA2A-4709-B09B-DF4A7771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35D89-136F-4302-98CA-6E00366D1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Tamarind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e6d472c604a81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C4235-AA6A-4B79-AED2-B8317E8A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Sour types for cooking; sweet types for snacking; whole pods, seeded or seedless pulp and paste.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sweetness or acidity, seed and fibre content, pulp colour and moisture. Used in sauces, drinks and confectionery.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68345-8203-4B81-AE27-F884792C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18</a:t>
            </a:r>
          </a:p>
        </p:txBody>
      </p:sp>
    </p:spTree>
    <p:extLst>
      <p:ext uri="{BB962C8B-B14F-4D97-AF65-F5344CB8AC3E}">
        <p14:creationId xmlns:p14="http://schemas.microsoft.com/office/powerpoint/2010/main" val="5980443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4105E1-4419-4F1A-B79C-C139E647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FE5D0-872E-4AB2-90FE-9F4A7760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Groundnut (Peanuts)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79038a3431454b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A9CBB-3C33-48B5-BBF1-3FB76596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Runner: uniform kernels. Virginia: larger kernels. Spanish: smaller reddish-skinned kernels. Valencia: often several kernels per pod.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in-shell or kernel form, count basis, moisture and food-safety tests. Used for snacks and ingredients. Peanut allergen applies.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0DD829-BE36-45FE-9EA6-0E677CF7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19</a:t>
            </a:r>
          </a:p>
        </p:txBody>
      </p:sp>
    </p:spTree>
    <p:extLst>
      <p:ext uri="{BB962C8B-B14F-4D97-AF65-F5344CB8AC3E}">
        <p14:creationId xmlns:p14="http://schemas.microsoft.com/office/powerpoint/2010/main" val="207899826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BF4A1-99BA-4357-A143-F9A0F69F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CB237-592D-42C9-B01D-BF736FB2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Rapeseed Meal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a22ca61e3941a5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E0BD0-5CA6-41D7-976E-80649495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Solvent-extracted meal; mechanically pressed expeller cake; canola-quality meal. Composition depends on the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protein, moisture, fibre, residual oil, glucosinolates and analytical basis. A feed ingredient; confirm suitability with the feed formulator.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FFF25-6455-4BF5-BA8B-0893E64B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20</a:t>
            </a:r>
          </a:p>
        </p:txBody>
      </p:sp>
    </p:spTree>
    <p:extLst>
      <p:ext uri="{BB962C8B-B14F-4D97-AF65-F5344CB8AC3E}">
        <p14:creationId xmlns:p14="http://schemas.microsoft.com/office/powerpoint/2010/main" val="15050327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99FBF-0CB6-45FE-887D-BB53234A9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D879C-17C6-48CE-BDE4-876934A0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Blanched Peanuts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eb58cb8aa649cc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AEA95-EAA3-4DF3-9B42-4574AA73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Whole kernels, split kernels and sized pieces. Blanching removes skins; confirm the original peanut type separately.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size, residual skin, raw or roasted status and testing. Blanching alone does not mean ready-to-eat. Peanuts are an allergen.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ABE64-F619-4E82-8F14-B28F26E9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21</a:t>
            </a:r>
          </a:p>
        </p:txBody>
      </p:sp>
    </p:spTree>
    <p:extLst>
      <p:ext uri="{BB962C8B-B14F-4D97-AF65-F5344CB8AC3E}">
        <p14:creationId xmlns:p14="http://schemas.microsoft.com/office/powerpoint/2010/main" val="6322711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5888B-CB2C-4C0A-9329-A6360A3E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39608-57E0-42BC-AB71-02FF6A2E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Chickpeas (Kabuli &amp; Desi)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67b66930844d4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460361-B51F-4F7E-A7C4-FA80E15E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Kabuli: larger, lighter seeds. Desi: smaller, darker, more angular seeds. Split, dehulled Desi is a processed 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grain size, colour, moisture, purity and damage limits. Used for curries, hummus, flour and pulse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F14A2-7D09-4C9B-A9D3-61E2265C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22</a:t>
            </a:r>
          </a:p>
        </p:txBody>
      </p:sp>
    </p:spTree>
    <p:extLst>
      <p:ext uri="{BB962C8B-B14F-4D97-AF65-F5344CB8AC3E}">
        <p14:creationId xmlns:p14="http://schemas.microsoft.com/office/powerpoint/2010/main" val="8879409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768E4-3751-42EE-A40B-0C3573DB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90AD2-E959-4206-A18F-4B6C9FE2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Green Moong Beans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9dd8d3adf4714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D6345-8621-46CB-AC19-35E77C84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Named cultivars include Jade-AU and Crystal. Whole green beans, split skin-on beans and dehulled yellow beans.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Specify size, moisture, purity and damage. Sprouting needs separate germination and food-safety checks; also used in cooked dishes and flour.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81529-DF48-41F0-BAB5-AE90F30E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23</a:t>
            </a:r>
          </a:p>
        </p:txBody>
      </p:sp>
    </p:spTree>
    <p:extLst>
      <p:ext uri="{BB962C8B-B14F-4D97-AF65-F5344CB8AC3E}">
        <p14:creationId xmlns:p14="http://schemas.microsoft.com/office/powerpoint/2010/main" val="3628603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2E24C-039B-481E-A270-6F032B79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20D5F-83CB-4BE0-9DC1-CA110C9B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Maize (Corn)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b8cc016404d46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156FB-4392-419E-B84B-7489FBE5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Dent: field corn. Flint: harder kernels. Popcorn: selected for expansion. Sweet corn: fresh or processed vegetable.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For dry grain, agree moisture, colour, test weight and impurities. Food, feed and industrial grades differ; sweet corn needs separate handling.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76A29-7923-4441-84DC-19B8C0CF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24</a:t>
            </a:r>
          </a:p>
        </p:txBody>
      </p:sp>
    </p:spTree>
    <p:extLst>
      <p:ext uri="{BB962C8B-B14F-4D97-AF65-F5344CB8AC3E}">
        <p14:creationId xmlns:p14="http://schemas.microsoft.com/office/powerpoint/2010/main" val="3865385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9DF31-7F55-4025-8379-7CE52F4C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85E67-3482-4F91-86C2-7F3E0119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Chia Seeds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e3a9430f54c89"/>
          <a:stretch xmlns:a="http://schemas.openxmlformats.org/drawingml/2006/main"/>
        </p:blipFill>
        <p:spPr>
          <a:xfrm xmlns:a="http://schemas.openxmlformats.org/drawingml/2006/main">
            <a:off x="552450" y="2107406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68B46-C8E4-487D-BDFF-C19CFC47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971675"/>
            <a:ext cx="59055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VARIETIES &amp; FORMS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Black chia: mixed dark mottled seeds. White chia: selected light seeds. Whole and milled forms are distinct.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BUYING SPECIFICATIONS &amp; USES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colour, purity, moisture and cleaning. Milled chia also needs a particle-size specification. Used in bakery, cereals and beverages.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HANDLING</a:t>
            </a:r>
          </a:p>
          <a:p xmlns:a="http://schemas.openxmlformats.org/drawingml/2006/main">
            <a:pPr>
              <a:defRPr sz="172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83D33"/>
                </a:solidFill>
                <a:latin typeface="Arial"/>
                <a:ea typeface="Arial"/>
                <a:cs typeface="Arial"/>
              </a:rPr>
              <a:t>Keep dry and protected from moisture, pests and contamination. Agree ventilation and storage conditions for the supplied form.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8AB60-EDE3-436F-9F04-BCD2E1E6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25</a:t>
            </a:r>
          </a:p>
        </p:txBody>
      </p:sp>
    </p:spTree>
    <p:extLst>
      <p:ext uri="{BB962C8B-B14F-4D97-AF65-F5344CB8AC3E}">
        <p14:creationId xmlns:p14="http://schemas.microsoft.com/office/powerpoint/2010/main" val="170164475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784EF-4D4E-44EA-809C-ABC37B25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75179-69BB-4316-9761-857FBD92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Product enquiries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A735C-5F4E-45AC-AC05-F6ED04E1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8334375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 Global Trading Company Limited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Vietnam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tashiservices@gmail.com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+84 853 891 092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tashiglobal.com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WeChat: wxid_7odlj2723fzd12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WhatsApp and Zalo available on our website.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6812C-76EB-41E7-8AF3-DCB6394B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26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303b114964368"/>
          <a:stretch xmlns:a="http://schemas.openxmlformats.org/drawingml/2006/main"/>
        </p:blipFill>
        <p:spPr>
          <a:xfrm xmlns:a="http://schemas.openxmlformats.org/drawingml/2006/main">
            <a:off x="9810750" y="4191000"/>
            <a:ext cx="1619250" cy="1619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DD0D6-B1AC-4A0E-B546-F9ADEFA2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58769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183D33"/>
                </a:solidFill>
                <a:latin typeface="Arial"/>
                <a:ea typeface="Arial"/>
                <a:cs typeface="Arial"/>
              </a:rPr>
              <a:t>Scan for digital version</a:t>
            </a:r>
          </a:p>
        </p:txBody>
      </p:sp>
    </p:spTree>
    <p:extLst>
      <p:ext uri="{BB962C8B-B14F-4D97-AF65-F5344CB8AC3E}">
        <p14:creationId xmlns:p14="http://schemas.microsoft.com/office/powerpoint/2010/main" val="11658988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2026-10-03T15:33:17.4930000Z</dcterms:created>
  <dcterms:modified xsi:type="dcterms:W3CDTF">2026-10-03T15:33:17.4930000Z</dcterms:modified>
</coreProperties>
</file>